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7415"/>
  </p:normalViewPr>
  <p:slideViewPr>
    <p:cSldViewPr snapToGrid="0" snapToObjects="1">
      <p:cViewPr varScale="1">
        <p:scale>
          <a:sx n="97" d="100"/>
          <a:sy n="97" d="100"/>
        </p:scale>
        <p:origin x="170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DE5972-3DC4-374E-80EE-37656D3A8688}" type="datetimeFigureOut">
              <a:rPr lang="en-US" smtClean="0"/>
              <a:t>7/23/20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97BF646-B405-8046-8502-4AC963C21663}" type="slidenum">
              <a:rPr lang="en-US" smtClean="0"/>
              <a:t>‹#›</a:t>
            </a:fld>
            <a:endParaRPr lang="en-US"/>
          </a:p>
        </p:txBody>
      </p:sp>
    </p:spTree>
    <p:extLst>
      <p:ext uri="{BB962C8B-B14F-4D97-AF65-F5344CB8AC3E}">
        <p14:creationId xmlns:p14="http://schemas.microsoft.com/office/powerpoint/2010/main" val="39095724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6 attributes of a good User Story</a:t>
            </a:r>
          </a:p>
          <a:p>
            <a:r>
              <a:rPr lang="en-US" sz="1200" b="0" i="0" kern="1200" dirty="0">
                <a:solidFill>
                  <a:schemeClr val="tx1"/>
                </a:solidFill>
                <a:effectLst/>
                <a:latin typeface="+mn-lt"/>
                <a:ea typeface="+mn-ea"/>
                <a:cs typeface="+mn-cs"/>
              </a:rPr>
              <a:t>A good User Story can be described via six attributes:</a:t>
            </a:r>
          </a:p>
          <a:p>
            <a:r>
              <a:rPr lang="en-US" sz="1200" b="1" i="0" kern="1200" dirty="0">
                <a:solidFill>
                  <a:schemeClr val="tx1"/>
                </a:solidFill>
                <a:effectLst/>
                <a:latin typeface="+mn-lt"/>
                <a:ea typeface="+mn-ea"/>
                <a:cs typeface="+mn-cs"/>
              </a:rPr>
              <a:t>Independent</a:t>
            </a:r>
            <a:r>
              <a:rPr lang="en-US" sz="1200" b="0" i="0" kern="1200" dirty="0">
                <a:solidFill>
                  <a:schemeClr val="tx1"/>
                </a:solidFill>
                <a:effectLst/>
                <a:latin typeface="+mn-lt"/>
                <a:ea typeface="+mn-ea"/>
                <a:cs typeface="+mn-cs"/>
              </a:rPr>
              <a:t> – this means that we should avoid dependencies between User Stories as much as possible. It is better to create a bigger story than one with dependencies, which can cause problems with estimation and prioritization.</a:t>
            </a:r>
          </a:p>
          <a:p>
            <a:r>
              <a:rPr lang="en-US" sz="1200" b="1" i="0" kern="1200" dirty="0">
                <a:solidFill>
                  <a:schemeClr val="tx1"/>
                </a:solidFill>
                <a:effectLst/>
                <a:latin typeface="+mn-lt"/>
                <a:ea typeface="+mn-ea"/>
                <a:cs typeface="+mn-cs"/>
              </a:rPr>
              <a:t>Negotiable</a:t>
            </a:r>
            <a:r>
              <a:rPr lang="en-US" sz="1200" b="0" i="0" kern="1200" dirty="0">
                <a:solidFill>
                  <a:schemeClr val="tx1"/>
                </a:solidFill>
                <a:effectLst/>
                <a:latin typeface="+mn-lt"/>
                <a:ea typeface="+mn-ea"/>
                <a:cs typeface="+mn-cs"/>
              </a:rPr>
              <a:t> – stories are not fixed descriptions of functionalities and they should contain in their description only short information about the basic specifications. If more information is required, a development team should start a discussion with the Product Owner.</a:t>
            </a:r>
          </a:p>
          <a:p>
            <a:r>
              <a:rPr lang="en-US" sz="1200" b="1" i="0" kern="1200" dirty="0">
                <a:solidFill>
                  <a:schemeClr val="tx1"/>
                </a:solidFill>
                <a:effectLst/>
                <a:latin typeface="+mn-lt"/>
                <a:ea typeface="+mn-ea"/>
                <a:cs typeface="+mn-cs"/>
              </a:rPr>
              <a:t>Valuable</a:t>
            </a:r>
            <a:r>
              <a:rPr lang="en-US" sz="1200" b="0" i="0" kern="1200" dirty="0">
                <a:solidFill>
                  <a:schemeClr val="tx1"/>
                </a:solidFill>
                <a:effectLst/>
                <a:latin typeface="+mn-lt"/>
                <a:ea typeface="+mn-ea"/>
                <a:cs typeface="+mn-cs"/>
              </a:rPr>
              <a:t> – stories have to be valued by users of the software or the Product Owner (client). Thanks to this direction, the Product Owner can easily handle prioritization and scheduling.</a:t>
            </a:r>
          </a:p>
          <a:p>
            <a:r>
              <a:rPr lang="en-US" sz="1200" b="1" i="0" kern="1200" dirty="0">
                <a:solidFill>
                  <a:schemeClr val="tx1"/>
                </a:solidFill>
                <a:effectLst/>
                <a:latin typeface="+mn-lt"/>
                <a:ea typeface="+mn-ea"/>
                <a:cs typeface="+mn-cs"/>
              </a:rPr>
              <a:t>Estimable</a:t>
            </a:r>
            <a:r>
              <a:rPr lang="en-US" sz="1200" b="0" i="0" kern="1200" dirty="0">
                <a:solidFill>
                  <a:schemeClr val="tx1"/>
                </a:solidFill>
                <a:effectLst/>
                <a:latin typeface="+mn-lt"/>
                <a:ea typeface="+mn-ea"/>
                <a:cs typeface="+mn-cs"/>
              </a:rPr>
              <a:t> – in most cases, a User Story is not estimable when it is too big, not described well or developers have not enough knowledge to do it. In all these cases, the team should resolve the problem and try to make the story ready for estimation.</a:t>
            </a:r>
          </a:p>
          <a:p>
            <a:r>
              <a:rPr lang="en-US" sz="1200" b="1" i="0" kern="1200" dirty="0">
                <a:solidFill>
                  <a:schemeClr val="tx1"/>
                </a:solidFill>
                <a:effectLst/>
                <a:latin typeface="+mn-lt"/>
                <a:ea typeface="+mn-ea"/>
                <a:cs typeface="+mn-cs"/>
              </a:rPr>
              <a:t>Small</a:t>
            </a:r>
            <a:r>
              <a:rPr lang="en-US" sz="1200" b="0" i="0" kern="1200" dirty="0">
                <a:solidFill>
                  <a:schemeClr val="tx1"/>
                </a:solidFill>
                <a:effectLst/>
                <a:latin typeface="+mn-lt"/>
                <a:ea typeface="+mn-ea"/>
                <a:cs typeface="+mn-cs"/>
              </a:rPr>
              <a:t> – the proper size of a User Story is based on the team, its knowledge, the technologies being used, and the project type.</a:t>
            </a:r>
          </a:p>
          <a:p>
            <a:r>
              <a:rPr lang="en-US" sz="1200" b="1" i="0" kern="1200" dirty="0">
                <a:solidFill>
                  <a:schemeClr val="tx1"/>
                </a:solidFill>
                <a:effectLst/>
                <a:latin typeface="+mn-lt"/>
                <a:ea typeface="+mn-ea"/>
                <a:cs typeface="+mn-cs"/>
              </a:rPr>
              <a:t>Testable</a:t>
            </a:r>
            <a:r>
              <a:rPr lang="en-US" sz="1200" b="0" i="0" kern="1200" dirty="0">
                <a:solidFill>
                  <a:schemeClr val="tx1"/>
                </a:solidFill>
                <a:effectLst/>
                <a:latin typeface="+mn-lt"/>
                <a:ea typeface="+mn-ea"/>
                <a:cs typeface="+mn-cs"/>
              </a:rPr>
              <a:t> – stories should be defined as a testable part of a working system, if a story has passed its tests, it proves that it has been successfully developed.</a:t>
            </a:r>
          </a:p>
          <a:p>
            <a:r>
              <a:rPr lang="en-US" sz="1200" b="0" i="0" kern="1200" dirty="0">
                <a:solidFill>
                  <a:schemeClr val="tx1"/>
                </a:solidFill>
                <a:effectLst/>
                <a:latin typeface="+mn-lt"/>
                <a:ea typeface="+mn-ea"/>
                <a:cs typeface="+mn-cs"/>
              </a:rPr>
              <a:t>To achieve all of these points, the whole team should work together and discuss each User Story on Refinement meetings during Sprints.</a:t>
            </a:r>
          </a:p>
          <a:p>
            <a:endParaRPr lang="en-US" dirty="0"/>
          </a:p>
        </p:txBody>
      </p:sp>
      <p:sp>
        <p:nvSpPr>
          <p:cNvPr id="4" name="Slide Number Placeholder 3"/>
          <p:cNvSpPr>
            <a:spLocks noGrp="1"/>
          </p:cNvSpPr>
          <p:nvPr>
            <p:ph type="sldNum" sz="quarter" idx="5"/>
          </p:nvPr>
        </p:nvSpPr>
        <p:spPr/>
        <p:txBody>
          <a:bodyPr/>
          <a:lstStyle/>
          <a:p>
            <a:fld id="{897BF646-B405-8046-8502-4AC963C21663}" type="slidenum">
              <a:rPr lang="en-US" smtClean="0"/>
              <a:t>2</a:t>
            </a:fld>
            <a:endParaRPr lang="en-US"/>
          </a:p>
        </p:txBody>
      </p:sp>
    </p:spTree>
    <p:extLst>
      <p:ext uri="{BB962C8B-B14F-4D97-AF65-F5344CB8AC3E}">
        <p14:creationId xmlns:p14="http://schemas.microsoft.com/office/powerpoint/2010/main" val="370552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Yourself</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 Customers</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 Business Plan</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 Marketing</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 Industry</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Your Competitors</a:t>
            </a: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i="0" kern="1200" dirty="0">
                <a:solidFill>
                  <a:schemeClr val="tx1"/>
                </a:solidFill>
                <a:effectLst/>
                <a:latin typeface="+mn-lt"/>
                <a:ea typeface="+mn-ea"/>
                <a:cs typeface="+mn-cs"/>
              </a:rPr>
              <a:t>Take a Closer Look at Businesses Outside Your Industry</a:t>
            </a:r>
            <a:endParaRPr lang="en-US"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97BF646-B405-8046-8502-4AC963C21663}" type="slidenum">
              <a:rPr lang="en-US" smtClean="0"/>
              <a:t>3</a:t>
            </a:fld>
            <a:endParaRPr lang="en-US"/>
          </a:p>
        </p:txBody>
      </p:sp>
    </p:spTree>
    <p:extLst>
      <p:ext uri="{BB962C8B-B14F-4D97-AF65-F5344CB8AC3E}">
        <p14:creationId xmlns:p14="http://schemas.microsoft.com/office/powerpoint/2010/main" val="2122467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Software Development Life Cycle</a:t>
            </a:r>
          </a:p>
        </p:txBody>
      </p:sp>
      <p:sp>
        <p:nvSpPr>
          <p:cNvPr id="4" name="Slide Number Placeholder 3"/>
          <p:cNvSpPr>
            <a:spLocks noGrp="1"/>
          </p:cNvSpPr>
          <p:nvPr>
            <p:ph type="sldNum" sz="quarter" idx="5"/>
          </p:nvPr>
        </p:nvSpPr>
        <p:spPr/>
        <p:txBody>
          <a:bodyPr/>
          <a:lstStyle/>
          <a:p>
            <a:fld id="{897BF646-B405-8046-8502-4AC963C21663}" type="slidenum">
              <a:rPr lang="en-US" smtClean="0"/>
              <a:t>5</a:t>
            </a:fld>
            <a:endParaRPr lang="en-US"/>
          </a:p>
        </p:txBody>
      </p:sp>
    </p:spTree>
    <p:extLst>
      <p:ext uri="{BB962C8B-B14F-4D97-AF65-F5344CB8AC3E}">
        <p14:creationId xmlns:p14="http://schemas.microsoft.com/office/powerpoint/2010/main" val="2530346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736A0-9F24-45BF-B389-F6478DB45CE3}"/>
              </a:ext>
            </a:extLst>
          </p:cNvPr>
          <p:cNvSpPr>
            <a:spLocks noGrp="1"/>
          </p:cNvSpPr>
          <p:nvPr>
            <p:ph type="ctrTitle"/>
          </p:nvPr>
        </p:nvSpPr>
        <p:spPr>
          <a:xfrm>
            <a:off x="1524000" y="1028700"/>
            <a:ext cx="9144000" cy="2481263"/>
          </a:xfrm>
        </p:spPr>
        <p:txBody>
          <a:bodyPr anchor="b">
            <a:normAutofit/>
          </a:bodyPr>
          <a:lstStyle>
            <a:lvl1pPr algn="ctr">
              <a:lnSpc>
                <a:spcPct val="100000"/>
              </a:lnSpc>
              <a:defRPr sz="4000" spc="750" baseline="0">
                <a:solidFill>
                  <a:schemeClr val="tx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13D85EF-076F-4C35-862A-BAFF685DD6B5}"/>
              </a:ext>
            </a:extLst>
          </p:cNvPr>
          <p:cNvSpPr>
            <a:spLocks noGrp="1"/>
          </p:cNvSpPr>
          <p:nvPr>
            <p:ph type="subTitle" idx="1"/>
          </p:nvPr>
        </p:nvSpPr>
        <p:spPr>
          <a:xfrm>
            <a:off x="1524000" y="3824376"/>
            <a:ext cx="9144000" cy="1433423"/>
          </a:xfrm>
        </p:spPr>
        <p:txBody>
          <a:bodyPr>
            <a:normAutofit/>
          </a:bodyPr>
          <a:lstStyle>
            <a:lvl1pPr marL="0" indent="0" algn="ctr">
              <a:lnSpc>
                <a:spcPct val="150000"/>
              </a:lnSpc>
              <a:buNone/>
              <a:defRPr sz="1600" b="1" cap="all" spc="6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AE221EC-BF54-4DDD-8900-F2027CDAD35C}"/>
              </a:ext>
            </a:extLst>
          </p:cNvPr>
          <p:cNvSpPr>
            <a:spLocks noGrp="1"/>
          </p:cNvSpPr>
          <p:nvPr>
            <p:ph type="dt" sz="half" idx="10"/>
          </p:nvPr>
        </p:nvSpPr>
        <p:spPr/>
        <p:txBody>
          <a:bodyPr/>
          <a:lstStyle/>
          <a:p>
            <a:fld id="{D4A213A3-10E9-421F-81BE-56E0786AB515}" type="datetime2">
              <a:rPr lang="en-US" smtClean="0"/>
              <a:t>Thursday, July 23, 2020</a:t>
            </a:fld>
            <a:endParaRPr lang="en-US"/>
          </a:p>
        </p:txBody>
      </p:sp>
      <p:sp>
        <p:nvSpPr>
          <p:cNvPr id="5" name="Footer Placeholder 4">
            <a:extLst>
              <a:ext uri="{FF2B5EF4-FFF2-40B4-BE49-F238E27FC236}">
                <a16:creationId xmlns:a16="http://schemas.microsoft.com/office/drawing/2014/main" id="{7CD5AB69-7069-48FB-8925-F2BA8412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B29C32A-F7A5-4E3B-A28F-09C82341EB2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708397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A997B-D473-47DE-8B7B-22AB6F31E4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526035-4B81-4537-A22D-92C2E0DBB6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C2A44D-F637-4017-BAA2-77756A386D98}"/>
              </a:ext>
            </a:extLst>
          </p:cNvPr>
          <p:cNvSpPr>
            <a:spLocks noGrp="1"/>
          </p:cNvSpPr>
          <p:nvPr>
            <p:ph type="dt" sz="half" idx="10"/>
          </p:nvPr>
        </p:nvSpPr>
        <p:spPr/>
        <p:txBody>
          <a:bodyPr/>
          <a:lstStyle/>
          <a:p>
            <a:fld id="{3D5DABC0-2199-478F-BA77-33A651B6CB89}" type="datetime2">
              <a:rPr lang="en-US" smtClean="0"/>
              <a:t>Thursday, July 23, 2020</a:t>
            </a:fld>
            <a:endParaRPr lang="en-US"/>
          </a:p>
        </p:txBody>
      </p:sp>
      <p:sp>
        <p:nvSpPr>
          <p:cNvPr id="5" name="Footer Placeholder 4">
            <a:extLst>
              <a:ext uri="{FF2B5EF4-FFF2-40B4-BE49-F238E27FC236}">
                <a16:creationId xmlns:a16="http://schemas.microsoft.com/office/drawing/2014/main" id="{EEC1DCE6-ED7D-417C-ABD4-41D61570FF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AAF19A-FDAE-446A-A6B6-128F7F96A966}"/>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795456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96D838-45E9-4D61-AA4E-92A32B579FDA}"/>
              </a:ext>
            </a:extLst>
          </p:cNvPr>
          <p:cNvSpPr>
            <a:spLocks noGrp="1"/>
          </p:cNvSpPr>
          <p:nvPr>
            <p:ph type="title" orient="vert"/>
          </p:nvPr>
        </p:nvSpPr>
        <p:spPr>
          <a:xfrm>
            <a:off x="8724900" y="457199"/>
            <a:ext cx="2628900" cy="5719763"/>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2C3183D0-4392-4364-8A2D-C47A2AF7A87D}"/>
              </a:ext>
            </a:extLst>
          </p:cNvPr>
          <p:cNvSpPr>
            <a:spLocks noGrp="1"/>
          </p:cNvSpPr>
          <p:nvPr>
            <p:ph type="body" orient="vert" idx="1"/>
          </p:nvPr>
        </p:nvSpPr>
        <p:spPr>
          <a:xfrm>
            <a:off x="838200" y="457199"/>
            <a:ext cx="7734300" cy="5719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B4A36C9-28D5-4820-84F1-E4B9F4E50FA9}"/>
              </a:ext>
            </a:extLst>
          </p:cNvPr>
          <p:cNvSpPr>
            <a:spLocks noGrp="1"/>
          </p:cNvSpPr>
          <p:nvPr>
            <p:ph type="dt" sz="half" idx="10"/>
          </p:nvPr>
        </p:nvSpPr>
        <p:spPr/>
        <p:txBody>
          <a:bodyPr/>
          <a:lstStyle/>
          <a:p>
            <a:fld id="{D72230C6-DF61-47F4-B8C5-1B70E884BF06}" type="datetime2">
              <a:rPr lang="en-US" smtClean="0"/>
              <a:t>Thursday, July 23, 2020</a:t>
            </a:fld>
            <a:endParaRPr lang="en-US"/>
          </a:p>
        </p:txBody>
      </p:sp>
      <p:sp>
        <p:nvSpPr>
          <p:cNvPr id="5" name="Footer Placeholder 4">
            <a:extLst>
              <a:ext uri="{FF2B5EF4-FFF2-40B4-BE49-F238E27FC236}">
                <a16:creationId xmlns:a16="http://schemas.microsoft.com/office/drawing/2014/main" id="{8997EDC8-558D-4646-86D9-A5424CF2A2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0B7537-E67A-411A-BBA4-061521D3D881}"/>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061274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E99D7-1EE5-4262-9359-A0E2B733116C}"/>
              </a:ext>
            </a:extLst>
          </p:cNvPr>
          <p:cNvSpPr>
            <a:spLocks noGrp="1"/>
          </p:cNvSpPr>
          <p:nvPr>
            <p:ph type="title"/>
          </p:nvPr>
        </p:nvSpPr>
        <p:spPr>
          <a:xfrm>
            <a:off x="1371600" y="793080"/>
            <a:ext cx="10240903" cy="1233488"/>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B3DA1C5-272A-45C2-A11A-E7769A27D32F}"/>
              </a:ext>
            </a:extLst>
          </p:cNvPr>
          <p:cNvSpPr>
            <a:spLocks noGrp="1"/>
          </p:cNvSpPr>
          <p:nvPr>
            <p:ph idx="1"/>
          </p:nvPr>
        </p:nvSpPr>
        <p:spPr>
          <a:xfrm>
            <a:off x="1371600" y="2114939"/>
            <a:ext cx="10240903" cy="395617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D63DA15-1EAB-4524-9BB7-8A7DA82A20AD}"/>
              </a:ext>
            </a:extLst>
          </p:cNvPr>
          <p:cNvSpPr>
            <a:spLocks noGrp="1"/>
          </p:cNvSpPr>
          <p:nvPr>
            <p:ph type="dt" sz="half" idx="10"/>
          </p:nvPr>
        </p:nvSpPr>
        <p:spPr/>
        <p:txBody>
          <a:bodyPr/>
          <a:lstStyle/>
          <a:p>
            <a:fld id="{6B12B50C-7EEE-46CD-BAF7-BBC4026D959A}" type="datetime2">
              <a:rPr lang="en-US" smtClean="0"/>
              <a:t>Thursday, July 23, 2020</a:t>
            </a:fld>
            <a:endParaRPr lang="en-US"/>
          </a:p>
        </p:txBody>
      </p:sp>
      <p:sp>
        <p:nvSpPr>
          <p:cNvPr id="5" name="Footer Placeholder 4">
            <a:extLst>
              <a:ext uri="{FF2B5EF4-FFF2-40B4-BE49-F238E27FC236}">
                <a16:creationId xmlns:a16="http://schemas.microsoft.com/office/drawing/2014/main" id="{A1EB93B9-7818-489D-AFFB-B6EAD27FF1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528D36-894E-4FCB-B8BB-84DE89949B2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4898147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964F1-5687-421F-B3DF-BA3C8DADC0E6}"/>
              </a:ext>
            </a:extLst>
          </p:cNvPr>
          <p:cNvSpPr>
            <a:spLocks noGrp="1"/>
          </p:cNvSpPr>
          <p:nvPr>
            <p:ph type="title"/>
          </p:nvPr>
        </p:nvSpPr>
        <p:spPr>
          <a:xfrm>
            <a:off x="1380930" y="1709738"/>
            <a:ext cx="9966519" cy="2852737"/>
          </a:xfrm>
        </p:spPr>
        <p:txBody>
          <a:bodyPr anchor="b">
            <a:normAutofit/>
          </a:bodyPr>
          <a:lstStyle>
            <a:lvl1pPr>
              <a:defRPr sz="4400" spc="75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DBB876-5FD9-4964-BD37-6F05DAEBE325}"/>
              </a:ext>
            </a:extLst>
          </p:cNvPr>
          <p:cNvSpPr>
            <a:spLocks noGrp="1"/>
          </p:cNvSpPr>
          <p:nvPr>
            <p:ph type="body" idx="1" hasCustomPrompt="1"/>
          </p:nvPr>
        </p:nvSpPr>
        <p:spPr>
          <a:xfrm>
            <a:off x="1380930" y="4976327"/>
            <a:ext cx="9966520" cy="1113323"/>
          </a:xfrm>
        </p:spPr>
        <p:txBody>
          <a:bodyPr>
            <a:normAutofit/>
          </a:bodyPr>
          <a:lstStyle>
            <a:lvl1pPr marL="0" indent="0">
              <a:buNone/>
              <a:defRPr sz="12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75EA80A-FCDD-4009-9A1F-8B54817869DC}"/>
              </a:ext>
            </a:extLst>
          </p:cNvPr>
          <p:cNvSpPr>
            <a:spLocks noGrp="1"/>
          </p:cNvSpPr>
          <p:nvPr>
            <p:ph type="dt" sz="half" idx="10"/>
          </p:nvPr>
        </p:nvSpPr>
        <p:spPr/>
        <p:txBody>
          <a:bodyPr/>
          <a:lstStyle/>
          <a:p>
            <a:fld id="{8D4211C4-AE09-4254-A5E3-6DA9B099C971}" type="datetime2">
              <a:rPr lang="en-US" smtClean="0"/>
              <a:t>Thursday, July 23, 2020</a:t>
            </a:fld>
            <a:endParaRPr lang="en-US"/>
          </a:p>
        </p:txBody>
      </p:sp>
      <p:sp>
        <p:nvSpPr>
          <p:cNvPr id="5" name="Footer Placeholder 4">
            <a:extLst>
              <a:ext uri="{FF2B5EF4-FFF2-40B4-BE49-F238E27FC236}">
                <a16:creationId xmlns:a16="http://schemas.microsoft.com/office/drawing/2014/main" id="{EA4A3422-56D9-4942-BC63-831AED91F1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D4B42A-AC2C-4FD8-AD0D-BECDD3846D3A}"/>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96892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FFDAF1-8359-4A0F-91B3-03E77C670543}"/>
              </a:ext>
            </a:extLst>
          </p:cNvPr>
          <p:cNvSpPr>
            <a:spLocks noGrp="1"/>
          </p:cNvSpPr>
          <p:nvPr>
            <p:ph type="title"/>
          </p:nvPr>
        </p:nvSpPr>
        <p:spPr>
          <a:xfrm>
            <a:off x="1044054" y="457200"/>
            <a:ext cx="10309745" cy="1233488"/>
          </a:xfrm>
        </p:spPr>
        <p:txBody>
          <a:bodyPr>
            <a:normAutofit/>
          </a:bodyPr>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21E3D3-6B33-4CA0-B06B-A8BB05CAB3C4}"/>
              </a:ext>
            </a:extLst>
          </p:cNvPr>
          <p:cNvSpPr>
            <a:spLocks noGrp="1"/>
          </p:cNvSpPr>
          <p:nvPr>
            <p:ph sz="half" idx="1"/>
          </p:nvPr>
        </p:nvSpPr>
        <p:spPr>
          <a:xfrm>
            <a:off x="1044054" y="1996141"/>
            <a:ext cx="4975746"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A629C334-815D-47FD-A9B5-E871E28641C9}"/>
              </a:ext>
            </a:extLst>
          </p:cNvPr>
          <p:cNvSpPr>
            <a:spLocks noGrp="1"/>
          </p:cNvSpPr>
          <p:nvPr>
            <p:ph sz="half" idx="2"/>
          </p:nvPr>
        </p:nvSpPr>
        <p:spPr>
          <a:xfrm>
            <a:off x="6172200" y="1996141"/>
            <a:ext cx="5181600" cy="418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797975F2-7A90-4820-B90F-D28E31A35EB8}"/>
              </a:ext>
            </a:extLst>
          </p:cNvPr>
          <p:cNvSpPr>
            <a:spLocks noGrp="1"/>
          </p:cNvSpPr>
          <p:nvPr>
            <p:ph type="dt" sz="half" idx="10"/>
          </p:nvPr>
        </p:nvSpPr>
        <p:spPr/>
        <p:txBody>
          <a:bodyPr/>
          <a:lstStyle/>
          <a:p>
            <a:fld id="{681742C3-E082-4760-93B2-E209268DD00C}" type="datetime2">
              <a:rPr lang="en-US" smtClean="0"/>
              <a:t>Thursday, July 23, 2020</a:t>
            </a:fld>
            <a:endParaRPr lang="en-US"/>
          </a:p>
        </p:txBody>
      </p:sp>
      <p:sp>
        <p:nvSpPr>
          <p:cNvPr id="6" name="Footer Placeholder 5">
            <a:extLst>
              <a:ext uri="{FF2B5EF4-FFF2-40B4-BE49-F238E27FC236}">
                <a16:creationId xmlns:a16="http://schemas.microsoft.com/office/drawing/2014/main" id="{823CFAD5-8AF8-4610-8324-85AA062E27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08CC8-C46E-4A10-8A83-7A251067EA68}"/>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4086146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E82B8-F9D9-4F53-A4A6-F12EB5F12846}"/>
              </a:ext>
            </a:extLst>
          </p:cNvPr>
          <p:cNvSpPr>
            <a:spLocks noGrp="1"/>
          </p:cNvSpPr>
          <p:nvPr>
            <p:ph type="title"/>
          </p:nvPr>
        </p:nvSpPr>
        <p:spPr>
          <a:xfrm>
            <a:off x="1368490" y="457200"/>
            <a:ext cx="9986898" cy="1233488"/>
          </a:xfrm>
        </p:spPr>
        <p:txBody>
          <a:bodyPr>
            <a:normAutofit/>
          </a:bodyPr>
          <a:lstStyle>
            <a:lvl1pP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F070CA-85E9-47C7-8564-FFA1AE34B9E5}"/>
              </a:ext>
            </a:extLst>
          </p:cNvPr>
          <p:cNvSpPr>
            <a:spLocks noGrp="1"/>
          </p:cNvSpPr>
          <p:nvPr>
            <p:ph type="body" idx="1"/>
          </p:nvPr>
        </p:nvSpPr>
        <p:spPr>
          <a:xfrm>
            <a:off x="1368490" y="1681163"/>
            <a:ext cx="462908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38D4B1-41B3-4BF5-9076-A16984A81FF1}"/>
              </a:ext>
            </a:extLst>
          </p:cNvPr>
          <p:cNvSpPr>
            <a:spLocks noGrp="1"/>
          </p:cNvSpPr>
          <p:nvPr>
            <p:ph sz="half" idx="2"/>
          </p:nvPr>
        </p:nvSpPr>
        <p:spPr>
          <a:xfrm>
            <a:off x="1368490" y="2505075"/>
            <a:ext cx="462908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E6A38DC-A016-4CFD-AC19-F24A9E062022}"/>
              </a:ext>
            </a:extLst>
          </p:cNvPr>
          <p:cNvSpPr>
            <a:spLocks noGrp="1"/>
          </p:cNvSpPr>
          <p:nvPr>
            <p:ph type="body" sz="quarter" idx="3"/>
          </p:nvPr>
        </p:nvSpPr>
        <p:spPr>
          <a:xfrm>
            <a:off x="6344816" y="1681163"/>
            <a:ext cx="501057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1F930FA-8C00-42AB-B2D1-FE4E4BDB3C6E}"/>
              </a:ext>
            </a:extLst>
          </p:cNvPr>
          <p:cNvSpPr>
            <a:spLocks noGrp="1"/>
          </p:cNvSpPr>
          <p:nvPr>
            <p:ph sz="quarter" idx="4"/>
          </p:nvPr>
        </p:nvSpPr>
        <p:spPr>
          <a:xfrm>
            <a:off x="6344814" y="2505075"/>
            <a:ext cx="5010573"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18B698E-FAE5-4F2C-AE0E-4FD281E8F30E}"/>
              </a:ext>
            </a:extLst>
          </p:cNvPr>
          <p:cNvSpPr>
            <a:spLocks noGrp="1"/>
          </p:cNvSpPr>
          <p:nvPr>
            <p:ph type="dt" sz="half" idx="10"/>
          </p:nvPr>
        </p:nvSpPr>
        <p:spPr/>
        <p:txBody>
          <a:bodyPr/>
          <a:lstStyle/>
          <a:p>
            <a:fld id="{3B6FC950-F824-48B9-B984-CAEE265865E5}" type="datetime2">
              <a:rPr lang="en-US" smtClean="0"/>
              <a:t>Thursday, July 23, 2020</a:t>
            </a:fld>
            <a:endParaRPr lang="en-US"/>
          </a:p>
        </p:txBody>
      </p:sp>
      <p:sp>
        <p:nvSpPr>
          <p:cNvPr id="8" name="Footer Placeholder 7">
            <a:extLst>
              <a:ext uri="{FF2B5EF4-FFF2-40B4-BE49-F238E27FC236}">
                <a16:creationId xmlns:a16="http://schemas.microsoft.com/office/drawing/2014/main" id="{B5C4BB6C-CAA4-4EA8-8EA1-65ADE056F25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BB6A12-0532-47CA-B070-232141CC1064}"/>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4179510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08FA1-831E-4AD6-B0D1-BA85E67A5032}"/>
              </a:ext>
            </a:extLst>
          </p:cNvPr>
          <p:cNvSpPr>
            <a:spLocks noGrp="1"/>
          </p:cNvSpPr>
          <p:nvPr>
            <p:ph type="title"/>
          </p:nvPr>
        </p:nvSpPr>
        <p:spPr>
          <a:xfrm>
            <a:off x="1371599" y="457200"/>
            <a:ext cx="9982199" cy="1233488"/>
          </a:xfrm>
        </p:spPr>
        <p:txBody>
          <a:bodyPr>
            <a:normAutofit/>
          </a:bodyPr>
          <a:lstStyle>
            <a:lvl1pPr>
              <a:defRPr sz="32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CE94142-C469-4B0E-8C01-C64BA28F52D2}"/>
              </a:ext>
            </a:extLst>
          </p:cNvPr>
          <p:cNvSpPr>
            <a:spLocks noGrp="1"/>
          </p:cNvSpPr>
          <p:nvPr>
            <p:ph type="dt" sz="half" idx="10"/>
          </p:nvPr>
        </p:nvSpPr>
        <p:spPr/>
        <p:txBody>
          <a:bodyPr/>
          <a:lstStyle/>
          <a:p>
            <a:fld id="{BC8E3A0F-68E7-4D17-BB84-ED1BA4F6AC6B}" type="datetime2">
              <a:rPr lang="en-US" smtClean="0"/>
              <a:t>Thursday, July 23, 2020</a:t>
            </a:fld>
            <a:endParaRPr lang="en-US"/>
          </a:p>
        </p:txBody>
      </p:sp>
      <p:sp>
        <p:nvSpPr>
          <p:cNvPr id="4" name="Footer Placeholder 3">
            <a:extLst>
              <a:ext uri="{FF2B5EF4-FFF2-40B4-BE49-F238E27FC236}">
                <a16:creationId xmlns:a16="http://schemas.microsoft.com/office/drawing/2014/main" id="{02AAFCE6-5C7E-438F-8D4A-21E1556814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ACFD88-63EA-427F-978C-B7844D1A5E32}"/>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939317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82A4F0-76A5-4852-982B-32B3B685732E}"/>
              </a:ext>
            </a:extLst>
          </p:cNvPr>
          <p:cNvSpPr>
            <a:spLocks noGrp="1"/>
          </p:cNvSpPr>
          <p:nvPr>
            <p:ph type="dt" sz="half" idx="10"/>
          </p:nvPr>
        </p:nvSpPr>
        <p:spPr/>
        <p:txBody>
          <a:bodyPr/>
          <a:lstStyle/>
          <a:p>
            <a:fld id="{EDB7BC4F-EDA1-4BA2-BFF3-FE5B31CCB58B}" type="datetime2">
              <a:rPr lang="en-US" smtClean="0"/>
              <a:t>Thursday, July 23, 2020</a:t>
            </a:fld>
            <a:endParaRPr lang="en-US"/>
          </a:p>
        </p:txBody>
      </p:sp>
      <p:sp>
        <p:nvSpPr>
          <p:cNvPr id="3" name="Footer Placeholder 2">
            <a:extLst>
              <a:ext uri="{FF2B5EF4-FFF2-40B4-BE49-F238E27FC236}">
                <a16:creationId xmlns:a16="http://schemas.microsoft.com/office/drawing/2014/main" id="{8750CFAE-4BEB-4272-A2E6-FDD9D6A0329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43B71B7-74B7-4CF1-8FE0-F4863CD7D97C}"/>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421213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432BE-C4E5-4F12-AB53-EBEF2B76B251}"/>
              </a:ext>
            </a:extLst>
          </p:cNvPr>
          <p:cNvSpPr>
            <a:spLocks noGrp="1"/>
          </p:cNvSpPr>
          <p:nvPr>
            <p:ph type="title"/>
          </p:nvPr>
        </p:nvSpPr>
        <p:spPr>
          <a:xfrm>
            <a:off x="1318755" y="457200"/>
            <a:ext cx="3932237" cy="1921434"/>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FAE7F57-4ABF-4BA4-A892-38857A02F60D}"/>
              </a:ext>
            </a:extLst>
          </p:cNvPr>
          <p:cNvSpPr>
            <a:spLocks noGrp="1"/>
          </p:cNvSpPr>
          <p:nvPr>
            <p:ph idx="1"/>
          </p:nvPr>
        </p:nvSpPr>
        <p:spPr>
          <a:xfrm>
            <a:off x="5648130" y="987425"/>
            <a:ext cx="5707257"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32E444-E5BD-443F-AB83-84D7CE0AB768}"/>
              </a:ext>
            </a:extLst>
          </p:cNvPr>
          <p:cNvSpPr>
            <a:spLocks noGrp="1"/>
          </p:cNvSpPr>
          <p:nvPr>
            <p:ph type="body" sz="half" idx="2"/>
          </p:nvPr>
        </p:nvSpPr>
        <p:spPr>
          <a:xfrm>
            <a:off x="1318755" y="2799184"/>
            <a:ext cx="3932237" cy="306980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998A4-FD2F-4126-99C5-E2063AE02482}"/>
              </a:ext>
            </a:extLst>
          </p:cNvPr>
          <p:cNvSpPr>
            <a:spLocks noGrp="1"/>
          </p:cNvSpPr>
          <p:nvPr>
            <p:ph type="dt" sz="half" idx="10"/>
          </p:nvPr>
        </p:nvSpPr>
        <p:spPr/>
        <p:txBody>
          <a:bodyPr/>
          <a:lstStyle/>
          <a:p>
            <a:fld id="{3AAE694C-1394-4838-A564-7380835C2E77}" type="datetime2">
              <a:rPr lang="en-US" smtClean="0"/>
              <a:t>Thursday, July 23, 2020</a:t>
            </a:fld>
            <a:endParaRPr lang="en-US"/>
          </a:p>
        </p:txBody>
      </p:sp>
      <p:sp>
        <p:nvSpPr>
          <p:cNvPr id="6" name="Footer Placeholder 5">
            <a:extLst>
              <a:ext uri="{FF2B5EF4-FFF2-40B4-BE49-F238E27FC236}">
                <a16:creationId xmlns:a16="http://schemas.microsoft.com/office/drawing/2014/main" id="{E96457D3-F808-4DB2-9C9C-B185E71F26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31BC9B-21D1-4D2D-B02E-C887A02CA373}"/>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39214604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43EC2-2D8C-4E8D-8CC7-9676480146E2}"/>
              </a:ext>
            </a:extLst>
          </p:cNvPr>
          <p:cNvSpPr>
            <a:spLocks noGrp="1"/>
          </p:cNvSpPr>
          <p:nvPr>
            <p:ph type="title"/>
          </p:nvPr>
        </p:nvSpPr>
        <p:spPr>
          <a:xfrm>
            <a:off x="1378966" y="681135"/>
            <a:ext cx="3932237"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566AF89-5FBD-43DD-958D-A5C608AE2E2C}"/>
              </a:ext>
            </a:extLst>
          </p:cNvPr>
          <p:cNvSpPr>
            <a:spLocks noGrp="1"/>
          </p:cNvSpPr>
          <p:nvPr>
            <p:ph type="pic" idx="1"/>
          </p:nvPr>
        </p:nvSpPr>
        <p:spPr>
          <a:xfrm>
            <a:off x="5834742" y="858417"/>
            <a:ext cx="5520645" cy="500263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770A545-2CE6-48C4-A725-EF68A3F1BFCB}"/>
              </a:ext>
            </a:extLst>
          </p:cNvPr>
          <p:cNvSpPr>
            <a:spLocks noGrp="1"/>
          </p:cNvSpPr>
          <p:nvPr>
            <p:ph type="body" sz="half" idx="2"/>
          </p:nvPr>
        </p:nvSpPr>
        <p:spPr>
          <a:xfrm>
            <a:off x="1378966" y="2281335"/>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4466B2-6FE6-4352-BBF9-84BCD946C28B}"/>
              </a:ext>
            </a:extLst>
          </p:cNvPr>
          <p:cNvSpPr>
            <a:spLocks noGrp="1"/>
          </p:cNvSpPr>
          <p:nvPr>
            <p:ph type="dt" sz="half" idx="10"/>
          </p:nvPr>
        </p:nvSpPr>
        <p:spPr/>
        <p:txBody>
          <a:bodyPr/>
          <a:lstStyle/>
          <a:p>
            <a:fld id="{CAB84B19-1A00-4EDB-8425-E1827A377364}" type="datetime2">
              <a:rPr lang="en-US" smtClean="0"/>
              <a:t>Thursday, July 23, 2020</a:t>
            </a:fld>
            <a:endParaRPr lang="en-US"/>
          </a:p>
        </p:txBody>
      </p:sp>
      <p:sp>
        <p:nvSpPr>
          <p:cNvPr id="6" name="Footer Placeholder 5">
            <a:extLst>
              <a:ext uri="{FF2B5EF4-FFF2-40B4-BE49-F238E27FC236}">
                <a16:creationId xmlns:a16="http://schemas.microsoft.com/office/drawing/2014/main" id="{398991BC-29A5-4182-BD83-9D99D2889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C1C78F-6633-4604-8832-8E9D2DC768BB}"/>
              </a:ext>
            </a:extLst>
          </p:cNvPr>
          <p:cNvSpPr>
            <a:spLocks noGrp="1"/>
          </p:cNvSpPr>
          <p:nvPr>
            <p:ph type="sldNum" sz="quarter" idx="12"/>
          </p:nvPr>
        </p:nvSpPr>
        <p:spPr/>
        <p:txBody>
          <a:bodyPr/>
          <a:lstStyle/>
          <a:p>
            <a:fld id="{B9EAB3BA-07EE-4B64-A177-47C30D775877}" type="slidenum">
              <a:rPr lang="en-US" smtClean="0"/>
              <a:t>‹#›</a:t>
            </a:fld>
            <a:endParaRPr lang="en-US"/>
          </a:p>
        </p:txBody>
      </p:sp>
    </p:spTree>
    <p:extLst>
      <p:ext uri="{BB962C8B-B14F-4D97-AF65-F5344CB8AC3E}">
        <p14:creationId xmlns:p14="http://schemas.microsoft.com/office/powerpoint/2010/main" val="1157742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D4C0BBB-0042-4603-A226-6117F3FD5B3C}"/>
              </a:ext>
            </a:extLst>
          </p:cNvPr>
          <p:cNvSpPr/>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Lst>
          </p:cNvPr>
          <p:cNvSpPr/>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AD478F2F-4F04-4604-9005-BF0CB1142512}"/>
              </a:ext>
            </a:extLst>
          </p:cNvPr>
          <p:cNvSpPr>
            <a:spLocks noGrp="1"/>
          </p:cNvSpPr>
          <p:nvPr>
            <p:ph type="title"/>
          </p:nvPr>
        </p:nvSpPr>
        <p:spPr>
          <a:xfrm>
            <a:off x="1371600" y="361666"/>
            <a:ext cx="9810376" cy="1659404"/>
          </a:xfrm>
          <a:prstGeom prst="rect">
            <a:avLst/>
          </a:prstGeom>
        </p:spPr>
        <p:txBody>
          <a:bodyPr vert="horz" lIns="0" tIns="0" rIns="0" bIns="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4A17D2-52AF-4B40-80A8-3E0DB855F297}"/>
              </a:ext>
            </a:extLst>
          </p:cNvPr>
          <p:cNvSpPr>
            <a:spLocks noGrp="1"/>
          </p:cNvSpPr>
          <p:nvPr>
            <p:ph type="body" idx="1"/>
          </p:nvPr>
        </p:nvSpPr>
        <p:spPr>
          <a:xfrm>
            <a:off x="1371600" y="2286000"/>
            <a:ext cx="9810376" cy="3857811"/>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592E0AA-D5B3-4BCF-BA69-209D9B335A06}"/>
              </a:ext>
            </a:extLst>
          </p:cNvPr>
          <p:cNvSpPr>
            <a:spLocks noGrp="1"/>
          </p:cNvSpPr>
          <p:nvPr>
            <p:ph type="dt" sz="half" idx="2"/>
          </p:nvPr>
        </p:nvSpPr>
        <p:spPr>
          <a:xfrm>
            <a:off x="7910111" y="6409170"/>
            <a:ext cx="3702392" cy="448830"/>
          </a:xfrm>
          <a:prstGeom prst="rect">
            <a:avLst/>
          </a:prstGeom>
        </p:spPr>
        <p:txBody>
          <a:bodyPr vert="horz" lIns="91440" tIns="45720" rIns="91440" bIns="45720" rtlCol="0" anchor="ctr"/>
          <a:lstStyle>
            <a:lvl1pPr algn="r">
              <a:defRPr sz="800" cap="all" spc="300" baseline="0">
                <a:solidFill>
                  <a:schemeClr val="bg1"/>
                </a:solidFill>
              </a:defRPr>
            </a:lvl1pPr>
          </a:lstStyle>
          <a:p>
            <a:fld id="{10076A27-8146-4F75-9851-A83577C6FD8A}" type="datetime2">
              <a:rPr lang="en-US" smtClean="0"/>
              <a:t>Thursday, July 23, 2020</a:t>
            </a:fld>
            <a:endParaRPr lang="en-US"/>
          </a:p>
        </p:txBody>
      </p:sp>
      <p:sp>
        <p:nvSpPr>
          <p:cNvPr id="5" name="Footer Placeholder 4">
            <a:extLst>
              <a:ext uri="{FF2B5EF4-FFF2-40B4-BE49-F238E27FC236}">
                <a16:creationId xmlns:a16="http://schemas.microsoft.com/office/drawing/2014/main" id="{5F10A637-D86F-4FA1-985D-2D82456511B1}"/>
              </a:ext>
            </a:extLst>
          </p:cNvPr>
          <p:cNvSpPr>
            <a:spLocks noGrp="1"/>
          </p:cNvSpPr>
          <p:nvPr>
            <p:ph type="ftr" sz="quarter" idx="3"/>
          </p:nvPr>
        </p:nvSpPr>
        <p:spPr>
          <a:xfrm rot="5400000">
            <a:off x="-1828801" y="1912217"/>
            <a:ext cx="4114800" cy="457200"/>
          </a:xfrm>
          <a:prstGeom prst="rect">
            <a:avLst/>
          </a:prstGeom>
        </p:spPr>
        <p:txBody>
          <a:bodyPr vert="horz" lIns="91440" tIns="45720" rIns="91440" bIns="45720" rtlCol="0" anchor="ctr"/>
          <a:lstStyle>
            <a:lvl1pPr algn="l">
              <a:defRPr sz="800" b="1">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80F2FA4D-A931-46BA-B767-29A6FD5AAD2A}"/>
              </a:ext>
            </a:extLst>
          </p:cNvPr>
          <p:cNvSpPr>
            <a:spLocks noGrp="1"/>
          </p:cNvSpPr>
          <p:nvPr>
            <p:ph type="sldNum" sz="quarter" idx="4"/>
          </p:nvPr>
        </p:nvSpPr>
        <p:spPr>
          <a:xfrm>
            <a:off x="11669678" y="6408742"/>
            <a:ext cx="438652" cy="448830"/>
          </a:xfrm>
          <a:prstGeom prst="rect">
            <a:avLst/>
          </a:prstGeom>
        </p:spPr>
        <p:txBody>
          <a:bodyPr vert="horz" lIns="91440" tIns="45720" rIns="91440" bIns="45720" rtlCol="0" anchor="ctr"/>
          <a:lstStyle>
            <a:lvl1pPr algn="r">
              <a:defRPr sz="800">
                <a:solidFill>
                  <a:schemeClr val="bg1"/>
                </a:solidFill>
              </a:defRPr>
            </a:lvl1pPr>
          </a:lstStyle>
          <a:p>
            <a:fld id="{B9EAB3BA-07EE-4B64-A177-47C30D775877}" type="slidenum">
              <a:rPr lang="en-US" smtClean="0"/>
              <a:t>‹#›</a:t>
            </a:fld>
            <a:endParaRPr lang="en-US"/>
          </a:p>
        </p:txBody>
      </p:sp>
    </p:spTree>
    <p:extLst>
      <p:ext uri="{BB962C8B-B14F-4D97-AF65-F5344CB8AC3E}">
        <p14:creationId xmlns:p14="http://schemas.microsoft.com/office/powerpoint/2010/main" val="1956788559"/>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p:hf sldNum="0" hdr="0" ftr="0" dt="0"/>
  <p:txStyles>
    <p:titleStyle>
      <a:lvl1pPr algn="l" defTabSz="914400" rtl="0" eaLnBrk="1" latinLnBrk="0" hangingPunct="1">
        <a:lnSpc>
          <a:spcPct val="100000"/>
        </a:lnSpc>
        <a:spcBef>
          <a:spcPct val="0"/>
        </a:spcBef>
        <a:buNone/>
        <a:defRPr sz="3600" b="1" i="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C790BE2-4E4F-4AAF-81A2-4A6F4885E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28B54C3-B57B-472A-B96E-1FCB67093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0"/>
            <a:ext cx="12191999" cy="6858000"/>
          </a:xfrm>
          <a:prstGeom prst="rect">
            <a:avLst/>
          </a:prstGeom>
          <a:gradFill>
            <a:gsLst>
              <a:gs pos="0">
                <a:schemeClr val="accent5">
                  <a:alpha val="75000"/>
                </a:schemeClr>
              </a:gs>
              <a:gs pos="100000">
                <a:schemeClr val="tx2">
                  <a:lumMod val="50000"/>
                  <a:lumOff val="50000"/>
                  <a:alpha val="48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DB3C429-F8DA-49B9-AF84-21996FCF7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 y="456773"/>
            <a:ext cx="12191999" cy="6400800"/>
          </a:xfrm>
          <a:prstGeom prst="rect">
            <a:avLst/>
          </a:prstGeom>
          <a:gradFill>
            <a:gsLst>
              <a:gs pos="0">
                <a:schemeClr val="accent5">
                  <a:alpha val="37000"/>
                </a:schemeClr>
              </a:gs>
              <a:gs pos="92000">
                <a:schemeClr val="accent2">
                  <a:alpha val="75000"/>
                </a:scheme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C4C9F2B0-1044-46EB-8AEB-C3BFFDE6C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6096001" cy="6858000"/>
          </a:xfrm>
          <a:prstGeom prst="rect">
            <a:avLst/>
          </a:prstGeom>
          <a:gradFill>
            <a:gsLst>
              <a:gs pos="13000">
                <a:schemeClr val="accent2">
                  <a:alpha val="61000"/>
                </a:schemeClr>
              </a:gs>
              <a:gs pos="99000">
                <a:schemeClr val="accent4"/>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8C565C6-A73A-D841-9F6C-BC586A947BA8}"/>
              </a:ext>
            </a:extLst>
          </p:cNvPr>
          <p:cNvSpPr>
            <a:spLocks noGrp="1"/>
          </p:cNvSpPr>
          <p:nvPr>
            <p:ph type="ctrTitle"/>
          </p:nvPr>
        </p:nvSpPr>
        <p:spPr>
          <a:xfrm>
            <a:off x="782918" y="1028700"/>
            <a:ext cx="10614211" cy="1152712"/>
          </a:xfrm>
        </p:spPr>
        <p:txBody>
          <a:bodyPr>
            <a:normAutofit fontScale="90000"/>
          </a:bodyPr>
          <a:lstStyle/>
          <a:p>
            <a:r>
              <a:rPr lang="en-US" dirty="0"/>
              <a:t>Real success in the real world</a:t>
            </a:r>
            <a:endParaRPr lang="en-US" dirty="0">
              <a:solidFill>
                <a:schemeClr val="bg1"/>
              </a:solidFill>
            </a:endParaRPr>
          </a:p>
        </p:txBody>
      </p:sp>
      <p:sp>
        <p:nvSpPr>
          <p:cNvPr id="17" name="Freeform: Shape 16">
            <a:extLst>
              <a:ext uri="{FF2B5EF4-FFF2-40B4-BE49-F238E27FC236}">
                <a16:creationId xmlns:a16="http://schemas.microsoft.com/office/drawing/2014/main" id="{32B3ACB3-D689-442E-8A40-8680B0FEB8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4063256" y="400727"/>
            <a:ext cx="4065484" cy="8849062"/>
          </a:xfrm>
          <a:custGeom>
            <a:avLst/>
            <a:gdLst>
              <a:gd name="connsiteX0" fmla="*/ 0 w 4065484"/>
              <a:gd name="connsiteY0" fmla="*/ 4424531 h 8849062"/>
              <a:gd name="connsiteX1" fmla="*/ 3899197 w 4065484"/>
              <a:gd name="connsiteY1" fmla="*/ 8840480 h 8849062"/>
              <a:gd name="connsiteX2" fmla="*/ 4065484 w 4065484"/>
              <a:gd name="connsiteY2" fmla="*/ 8849062 h 8849062"/>
              <a:gd name="connsiteX3" fmla="*/ 4065483 w 4065484"/>
              <a:gd name="connsiteY3" fmla="*/ 0 h 8849062"/>
              <a:gd name="connsiteX4" fmla="*/ 3899197 w 4065484"/>
              <a:gd name="connsiteY4" fmla="*/ 8581 h 8849062"/>
              <a:gd name="connsiteX5" fmla="*/ 0 w 4065484"/>
              <a:gd name="connsiteY5" fmla="*/ 4424531 h 884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5484" h="8849062">
                <a:moveTo>
                  <a:pt x="0" y="4424531"/>
                </a:moveTo>
                <a:cubicBezTo>
                  <a:pt x="0" y="6722831"/>
                  <a:pt x="1709076" y="8613167"/>
                  <a:pt x="3899197" y="8840480"/>
                </a:cubicBezTo>
                <a:lnTo>
                  <a:pt x="4065484" y="8849062"/>
                </a:lnTo>
                <a:lnTo>
                  <a:pt x="4065483" y="0"/>
                </a:lnTo>
                <a:lnTo>
                  <a:pt x="3899197" y="8581"/>
                </a:lnTo>
                <a:cubicBezTo>
                  <a:pt x="1709075" y="235897"/>
                  <a:pt x="0" y="2126232"/>
                  <a:pt x="0" y="4424531"/>
                </a:cubicBezTo>
                <a:close/>
              </a:path>
            </a:pathLst>
          </a:custGeom>
          <a:gradFill flip="none" rotWithShape="1">
            <a:gsLst>
              <a:gs pos="7000">
                <a:schemeClr val="accent4">
                  <a:lumMod val="60000"/>
                  <a:lumOff val="40000"/>
                  <a:alpha val="3000"/>
                </a:schemeClr>
              </a:gs>
              <a:gs pos="100000">
                <a:schemeClr val="bg1">
                  <a:alpha val="16000"/>
                </a:schemeClr>
              </a:gs>
            </a:gsLst>
            <a:lin ang="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ubtitle 2">
            <a:extLst>
              <a:ext uri="{FF2B5EF4-FFF2-40B4-BE49-F238E27FC236}">
                <a16:creationId xmlns:a16="http://schemas.microsoft.com/office/drawing/2014/main" id="{B5340FD9-0551-8543-9EC5-A3B6D92B0324}"/>
              </a:ext>
            </a:extLst>
          </p:cNvPr>
          <p:cNvSpPr>
            <a:spLocks noGrp="1"/>
          </p:cNvSpPr>
          <p:nvPr>
            <p:ph type="subTitle" idx="1"/>
          </p:nvPr>
        </p:nvSpPr>
        <p:spPr>
          <a:xfrm>
            <a:off x="1524000" y="2408518"/>
            <a:ext cx="9144000" cy="609600"/>
          </a:xfrm>
        </p:spPr>
        <p:txBody>
          <a:bodyPr>
            <a:normAutofit fontScale="62500" lnSpcReduction="20000"/>
          </a:bodyPr>
          <a:lstStyle/>
          <a:p>
            <a:r>
              <a:rPr lang="en-US" b="0" dirty="0"/>
              <a:t>To create the Next Big App, all you need is a good or compelling idea, some tenacity and mobile development skills</a:t>
            </a:r>
            <a:endParaRPr lang="en-US" sz="1400" dirty="0">
              <a:solidFill>
                <a:schemeClr val="bg1"/>
              </a:solidFill>
            </a:endParaRPr>
          </a:p>
        </p:txBody>
      </p:sp>
      <p:pic>
        <p:nvPicPr>
          <p:cNvPr id="4" name="Picture 3">
            <a:extLst>
              <a:ext uri="{FF2B5EF4-FFF2-40B4-BE49-F238E27FC236}">
                <a16:creationId xmlns:a16="http://schemas.microsoft.com/office/drawing/2014/main" id="{35498DFA-9FF2-3440-8B56-6639DC6A86F6}"/>
              </a:ext>
            </a:extLst>
          </p:cNvPr>
          <p:cNvPicPr>
            <a:picLocks noChangeAspect="1"/>
          </p:cNvPicPr>
          <p:nvPr/>
        </p:nvPicPr>
        <p:blipFill rotWithShape="1">
          <a:blip r:embed="rId2"/>
          <a:srcRect t="4200" r="1" b="6985"/>
          <a:stretch/>
        </p:blipFill>
        <p:spPr>
          <a:xfrm>
            <a:off x="2343302" y="3351745"/>
            <a:ext cx="7519558" cy="3506255"/>
          </a:xfrm>
          <a:custGeom>
            <a:avLst/>
            <a:gdLst/>
            <a:ahLst/>
            <a:cxnLst/>
            <a:rect l="l" t="t" r="r" b="b"/>
            <a:pathLst>
              <a:path w="7519558" h="3506255">
                <a:moveTo>
                  <a:pt x="3759779" y="0"/>
                </a:moveTo>
                <a:cubicBezTo>
                  <a:pt x="5713450" y="0"/>
                  <a:pt x="7320331" y="1484777"/>
                  <a:pt x="7513560" y="3387468"/>
                </a:cubicBezTo>
                <a:lnTo>
                  <a:pt x="7519558" y="3506255"/>
                </a:lnTo>
                <a:lnTo>
                  <a:pt x="0" y="3506255"/>
                </a:lnTo>
                <a:lnTo>
                  <a:pt x="5998" y="3387468"/>
                </a:lnTo>
                <a:cubicBezTo>
                  <a:pt x="199227" y="1484777"/>
                  <a:pt x="1806109" y="0"/>
                  <a:pt x="3759779" y="0"/>
                </a:cubicBezTo>
                <a:close/>
              </a:path>
            </a:pathLst>
          </a:custGeom>
        </p:spPr>
      </p:pic>
    </p:spTree>
    <p:extLst>
      <p:ext uri="{BB962C8B-B14F-4D97-AF65-F5344CB8AC3E}">
        <p14:creationId xmlns:p14="http://schemas.microsoft.com/office/powerpoint/2010/main" val="3549321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236D76-A8E3-3D44-A90B-AA090EAE32C9}"/>
              </a:ext>
            </a:extLst>
          </p:cNvPr>
          <p:cNvSpPr>
            <a:spLocks noGrp="1"/>
          </p:cNvSpPr>
          <p:nvPr>
            <p:ph type="title"/>
          </p:nvPr>
        </p:nvSpPr>
        <p:spPr>
          <a:xfrm>
            <a:off x="1371600" y="457200"/>
            <a:ext cx="5268036" cy="2140145"/>
          </a:xfrm>
        </p:spPr>
        <p:txBody>
          <a:bodyPr anchor="b">
            <a:normAutofit/>
          </a:bodyPr>
          <a:lstStyle/>
          <a:p>
            <a:r>
              <a:rPr lang="en-US" dirty="0"/>
              <a:t>Create a story</a:t>
            </a:r>
          </a:p>
        </p:txBody>
      </p:sp>
      <p:sp>
        <p:nvSpPr>
          <p:cNvPr id="3" name="Content Placeholder 2">
            <a:extLst>
              <a:ext uri="{FF2B5EF4-FFF2-40B4-BE49-F238E27FC236}">
                <a16:creationId xmlns:a16="http://schemas.microsoft.com/office/drawing/2014/main" id="{7BF93B37-048E-4E48-9EB4-5A7A2B7ECEE6}"/>
              </a:ext>
            </a:extLst>
          </p:cNvPr>
          <p:cNvSpPr>
            <a:spLocks noGrp="1"/>
          </p:cNvSpPr>
          <p:nvPr>
            <p:ph idx="1"/>
          </p:nvPr>
        </p:nvSpPr>
        <p:spPr>
          <a:xfrm>
            <a:off x="1371599" y="3054545"/>
            <a:ext cx="5268037" cy="2567508"/>
          </a:xfrm>
        </p:spPr>
        <p:txBody>
          <a:bodyPr anchor="t">
            <a:normAutofit/>
          </a:bodyPr>
          <a:lstStyle/>
          <a:p>
            <a:r>
              <a:rPr lang="en-US" sz="1600"/>
              <a:t>If you want to develop a mobile or web application, </a:t>
            </a:r>
            <a:r>
              <a:rPr lang="en-US" sz="1600" b="1"/>
              <a:t>User Stories will help you to find common ground with a </a:t>
            </a:r>
            <a:r>
              <a:rPr lang="en-US" sz="1600" b="1" u="sng"/>
              <a:t>development team or yourself</a:t>
            </a:r>
            <a:r>
              <a:rPr lang="en-US" sz="1600" b="1"/>
              <a:t>, especially if you don’t have programming skills and don’t know the technical language. </a:t>
            </a:r>
            <a:r>
              <a:rPr lang="en-US" sz="1600"/>
              <a:t>Through User Stories, our work implementation is better prepared, and in some cases,</a:t>
            </a:r>
            <a:r>
              <a:rPr lang="en-US" sz="1600" b="1"/>
              <a:t> the development can be faster</a:t>
            </a:r>
            <a:r>
              <a:rPr lang="en-US" sz="1600"/>
              <a:t>.</a:t>
            </a:r>
            <a:endParaRPr lang="en-US" sz="1600" dirty="0"/>
          </a:p>
        </p:txBody>
      </p:sp>
      <p:pic>
        <p:nvPicPr>
          <p:cNvPr id="5" name="Picture 4">
            <a:extLst>
              <a:ext uri="{FF2B5EF4-FFF2-40B4-BE49-F238E27FC236}">
                <a16:creationId xmlns:a16="http://schemas.microsoft.com/office/drawing/2014/main" id="{D1755364-EF02-7140-B636-868E14E4B845}"/>
              </a:ext>
            </a:extLst>
          </p:cNvPr>
          <p:cNvPicPr>
            <a:picLocks noChangeAspect="1"/>
          </p:cNvPicPr>
          <p:nvPr/>
        </p:nvPicPr>
        <p:blipFill rotWithShape="1">
          <a:blip r:embed="rId3"/>
          <a:srcRect l="9767" r="33984" b="2"/>
          <a:stretch/>
        </p:blipFill>
        <p:spPr>
          <a:xfrm>
            <a:off x="7047513" y="975645"/>
            <a:ext cx="4443447" cy="4443447"/>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20" name="Rectangle 19">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70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73281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D9D89B5-CCAB-4617-B70E-501DBE3C84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860F88-AC34-FE4D-85B5-2D616B4CDC4E}"/>
              </a:ext>
            </a:extLst>
          </p:cNvPr>
          <p:cNvSpPr>
            <a:spLocks noGrp="1"/>
          </p:cNvSpPr>
          <p:nvPr>
            <p:ph type="title"/>
          </p:nvPr>
        </p:nvSpPr>
        <p:spPr>
          <a:xfrm>
            <a:off x="917275" y="4583953"/>
            <a:ext cx="4685857" cy="1465973"/>
          </a:xfrm>
        </p:spPr>
        <p:txBody>
          <a:bodyPr anchor="t">
            <a:normAutofit fontScale="90000"/>
          </a:bodyPr>
          <a:lstStyle/>
          <a:p>
            <a:r>
              <a:rPr lang="en-US" dirty="0"/>
              <a:t>Hatching An Idea</a:t>
            </a:r>
            <a:br>
              <a:rPr lang="en-US" dirty="0"/>
            </a:br>
            <a:endParaRPr lang="en-US" sz="2800" dirty="0"/>
          </a:p>
        </p:txBody>
      </p:sp>
      <p:pic>
        <p:nvPicPr>
          <p:cNvPr id="5" name="Picture 4">
            <a:extLst>
              <a:ext uri="{FF2B5EF4-FFF2-40B4-BE49-F238E27FC236}">
                <a16:creationId xmlns:a16="http://schemas.microsoft.com/office/drawing/2014/main" id="{75C51B67-A4E2-C443-813F-FB77533F2DA5}"/>
              </a:ext>
            </a:extLst>
          </p:cNvPr>
          <p:cNvPicPr>
            <a:picLocks noChangeAspect="1"/>
          </p:cNvPicPr>
          <p:nvPr/>
        </p:nvPicPr>
        <p:blipFill rotWithShape="1">
          <a:blip r:embed="rId3"/>
          <a:srcRect t="14695" b="15673"/>
          <a:stretch/>
        </p:blipFill>
        <p:spPr>
          <a:xfrm>
            <a:off x="20" y="432"/>
            <a:ext cx="12191980" cy="4244759"/>
          </a:xfrm>
          <a:prstGeom prst="rect">
            <a:avLst/>
          </a:prstGeom>
        </p:spPr>
      </p:pic>
      <p:sp>
        <p:nvSpPr>
          <p:cNvPr id="3" name="Content Placeholder 2">
            <a:extLst>
              <a:ext uri="{FF2B5EF4-FFF2-40B4-BE49-F238E27FC236}">
                <a16:creationId xmlns:a16="http://schemas.microsoft.com/office/drawing/2014/main" id="{887BF51D-8009-DB44-882B-75BDB10329E3}"/>
              </a:ext>
            </a:extLst>
          </p:cNvPr>
          <p:cNvSpPr>
            <a:spLocks noGrp="1"/>
          </p:cNvSpPr>
          <p:nvPr>
            <p:ph idx="1"/>
          </p:nvPr>
        </p:nvSpPr>
        <p:spPr>
          <a:xfrm>
            <a:off x="6096000" y="4583953"/>
            <a:ext cx="5638800" cy="1465973"/>
          </a:xfrm>
        </p:spPr>
        <p:txBody>
          <a:bodyPr>
            <a:normAutofit fontScale="77500" lnSpcReduction="20000"/>
          </a:bodyPr>
          <a:lstStyle/>
          <a:p>
            <a:r>
              <a:rPr lang="en-US" dirty="0"/>
              <a:t>Creating an app is both an expression of our self and a reflection of what we see is missing in the world. We find ourselves digging deep into who we are, what we would enjoy working on, and what needs still need to be fulfilled. Generating an app idea for the first time can be extremely daunting.</a:t>
            </a:r>
            <a:endParaRPr lang="en-US" sz="1400" dirty="0"/>
          </a:p>
        </p:txBody>
      </p:sp>
      <p:sp>
        <p:nvSpPr>
          <p:cNvPr id="12" name="Rectangle 11">
            <a:extLst>
              <a:ext uri="{FF2B5EF4-FFF2-40B4-BE49-F238E27FC236}">
                <a16:creationId xmlns:a16="http://schemas.microsoft.com/office/drawing/2014/main" id="{955DEFE8-24AF-47F7-B020-D4D76ABA18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EAE3873-25FC-4346-B1D5-82E5F9D953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67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5857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979E27D9-03C7-44E2-9FF8-15D0C8506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B85BF32-0770-A743-B9CD-1B15B65CDB7E}"/>
              </a:ext>
            </a:extLst>
          </p:cNvPr>
          <p:cNvSpPr>
            <a:spLocks noGrp="1"/>
          </p:cNvSpPr>
          <p:nvPr>
            <p:ph type="title"/>
          </p:nvPr>
        </p:nvSpPr>
        <p:spPr>
          <a:xfrm>
            <a:off x="1371600" y="457200"/>
            <a:ext cx="5268036" cy="2140145"/>
          </a:xfrm>
        </p:spPr>
        <p:txBody>
          <a:bodyPr anchor="b">
            <a:normAutofit/>
          </a:bodyPr>
          <a:lstStyle/>
          <a:p>
            <a:r>
              <a:rPr lang="en-US" dirty="0"/>
              <a:t>The build</a:t>
            </a:r>
          </a:p>
        </p:txBody>
      </p:sp>
      <p:sp>
        <p:nvSpPr>
          <p:cNvPr id="3" name="Content Placeholder 2">
            <a:extLst>
              <a:ext uri="{FF2B5EF4-FFF2-40B4-BE49-F238E27FC236}">
                <a16:creationId xmlns:a16="http://schemas.microsoft.com/office/drawing/2014/main" id="{64B57CD6-5D1D-9E49-861A-B339E7E2AB54}"/>
              </a:ext>
            </a:extLst>
          </p:cNvPr>
          <p:cNvSpPr>
            <a:spLocks noGrp="1"/>
          </p:cNvSpPr>
          <p:nvPr>
            <p:ph idx="1"/>
          </p:nvPr>
        </p:nvSpPr>
        <p:spPr>
          <a:xfrm>
            <a:off x="1371599" y="3054545"/>
            <a:ext cx="5268037" cy="2567508"/>
          </a:xfrm>
        </p:spPr>
        <p:txBody>
          <a:bodyPr anchor="t">
            <a:normAutofit fontScale="55000" lnSpcReduction="20000"/>
          </a:bodyPr>
          <a:lstStyle/>
          <a:p>
            <a:r>
              <a:rPr lang="en-US" b="1" dirty="0"/>
              <a:t>Choosing the right framework</a:t>
            </a:r>
          </a:p>
          <a:p>
            <a:r>
              <a:rPr lang="en-US" b="1" dirty="0"/>
              <a:t>Define your overall strategy</a:t>
            </a:r>
          </a:p>
          <a:p>
            <a:r>
              <a:rPr lang="en-US" b="1" dirty="0"/>
              <a:t>Identify your users</a:t>
            </a:r>
          </a:p>
          <a:p>
            <a:r>
              <a:rPr lang="en-US" b="1" dirty="0"/>
              <a:t>Estimate your resources</a:t>
            </a:r>
          </a:p>
          <a:p>
            <a:r>
              <a:rPr lang="en-US" b="1" dirty="0"/>
              <a:t>Choose your development platform</a:t>
            </a:r>
          </a:p>
          <a:p>
            <a:r>
              <a:rPr lang="en-US" b="1" dirty="0"/>
              <a:t>Choose between native and hybrid app</a:t>
            </a:r>
          </a:p>
          <a:p>
            <a:r>
              <a:rPr lang="en-US" b="1" dirty="0"/>
              <a:t>Ensure data security</a:t>
            </a:r>
          </a:p>
          <a:p>
            <a:r>
              <a:rPr lang="en-US" b="1" dirty="0"/>
              <a:t>Prepare your marketing strategy</a:t>
            </a:r>
          </a:p>
          <a:p>
            <a:r>
              <a:rPr lang="en-US" b="1" dirty="0"/>
              <a:t>Leverage the data generated by mobile Apps</a:t>
            </a:r>
            <a:endParaRPr lang="en-US" sz="1600" dirty="0"/>
          </a:p>
        </p:txBody>
      </p:sp>
      <p:pic>
        <p:nvPicPr>
          <p:cNvPr id="4" name="Picture 3">
            <a:extLst>
              <a:ext uri="{FF2B5EF4-FFF2-40B4-BE49-F238E27FC236}">
                <a16:creationId xmlns:a16="http://schemas.microsoft.com/office/drawing/2014/main" id="{47BB9DD4-269C-224A-9C1E-39045C9CE7B4}"/>
              </a:ext>
            </a:extLst>
          </p:cNvPr>
          <p:cNvPicPr>
            <a:picLocks noChangeAspect="1"/>
          </p:cNvPicPr>
          <p:nvPr/>
        </p:nvPicPr>
        <p:blipFill rotWithShape="1">
          <a:blip r:embed="rId2"/>
          <a:srcRect l="20704" r="27546"/>
          <a:stretch/>
        </p:blipFill>
        <p:spPr>
          <a:xfrm>
            <a:off x="7047513" y="975645"/>
            <a:ext cx="4443447" cy="4443447"/>
          </a:xfrm>
          <a:custGeom>
            <a:avLst/>
            <a:gdLst/>
            <a:ahLst/>
            <a:cxnLst/>
            <a:rect l="l" t="t" r="r" b="b"/>
            <a:pathLst>
              <a:path w="4694238" h="4694238">
                <a:moveTo>
                  <a:pt x="2347119" y="0"/>
                </a:moveTo>
                <a:cubicBezTo>
                  <a:pt x="3643397" y="0"/>
                  <a:pt x="4694238" y="1050841"/>
                  <a:pt x="4694238" y="2347119"/>
                </a:cubicBezTo>
                <a:cubicBezTo>
                  <a:pt x="4694238" y="3643397"/>
                  <a:pt x="3643397" y="4694238"/>
                  <a:pt x="2347119" y="4694238"/>
                </a:cubicBezTo>
                <a:cubicBezTo>
                  <a:pt x="1050841" y="4694238"/>
                  <a:pt x="0" y="3643397"/>
                  <a:pt x="0" y="2347119"/>
                </a:cubicBezTo>
                <a:cubicBezTo>
                  <a:pt x="0" y="1050841"/>
                  <a:pt x="1050841" y="0"/>
                  <a:pt x="2347119" y="0"/>
                </a:cubicBezTo>
                <a:close/>
              </a:path>
            </a:pathLst>
          </a:custGeom>
        </p:spPr>
      </p:pic>
      <p:sp>
        <p:nvSpPr>
          <p:cNvPr id="16" name="Rectangle 10">
            <a:extLst>
              <a:ext uri="{FF2B5EF4-FFF2-40B4-BE49-F238E27FC236}">
                <a16:creationId xmlns:a16="http://schemas.microsoft.com/office/drawing/2014/main" id="{EEBF1590-3B36-48EE-A89D-3B6F3CB256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2">
            <a:extLst>
              <a:ext uri="{FF2B5EF4-FFF2-40B4-BE49-F238E27FC236}">
                <a16:creationId xmlns:a16="http://schemas.microsoft.com/office/drawing/2014/main" id="{AC8F6C8C-AB5A-4548-942D-E3FD40ACB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70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521467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0">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2">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2" name="Rectangle 14">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4">
                  <a:alpha val="61000"/>
                </a:schemeClr>
              </a:gs>
              <a:gs pos="100000">
                <a:schemeClr val="accent5">
                  <a:alpha val="89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5333145" y="0"/>
            <a:ext cx="6858855" cy="6857572"/>
          </a:xfrm>
          <a:prstGeom prst="rect">
            <a:avLst/>
          </a:prstGeom>
          <a:gradFill>
            <a:gsLst>
              <a:gs pos="8000">
                <a:schemeClr val="accent6">
                  <a:alpha val="11000"/>
                </a:schemeClr>
              </a:gs>
              <a:gs pos="100000">
                <a:schemeClr val="accent4">
                  <a:alpha val="70000"/>
                </a:scheme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7945" y="-1686055"/>
            <a:ext cx="4894564" cy="12193546"/>
          </a:xfrm>
          <a:prstGeom prst="rect">
            <a:avLst/>
          </a:prstGeom>
          <a:gradFill>
            <a:gsLst>
              <a:gs pos="0">
                <a:schemeClr val="accent5">
                  <a:lumMod val="60000"/>
                  <a:lumOff val="40000"/>
                  <a:alpha val="0"/>
                </a:schemeClr>
              </a:gs>
              <a:gs pos="99000">
                <a:schemeClr val="accent2"/>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a:extLst>
              <a:ext uri="{FF2B5EF4-FFF2-40B4-BE49-F238E27FC236}">
                <a16:creationId xmlns:a16="http://schemas.microsoft.com/office/drawing/2014/main" id="{5287CD88-58EE-6C4B-9967-08AD5733A480}"/>
              </a:ext>
            </a:extLst>
          </p:cNvPr>
          <p:cNvPicPr>
            <a:picLocks noGrp="1" noChangeAspect="1"/>
          </p:cNvPicPr>
          <p:nvPr>
            <p:ph idx="1"/>
          </p:nvPr>
        </p:nvPicPr>
        <p:blipFill rotWithShape="1">
          <a:blip r:embed="rId3"/>
          <a:srcRect t="5293" b="1013"/>
          <a:stretch/>
        </p:blipFill>
        <p:spPr>
          <a:xfrm>
            <a:off x="457200" y="457200"/>
            <a:ext cx="11277600" cy="5943600"/>
          </a:xfrm>
          <a:prstGeom prst="rect">
            <a:avLst/>
          </a:prstGeom>
        </p:spPr>
      </p:pic>
    </p:spTree>
    <p:extLst>
      <p:ext uri="{BB962C8B-B14F-4D97-AF65-F5344CB8AC3E}">
        <p14:creationId xmlns:p14="http://schemas.microsoft.com/office/powerpoint/2010/main" val="17437092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D4C0BBB-0042-4603-A226-6117F3FD5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0" y="6400799"/>
            <a:ext cx="12192000" cy="456773"/>
          </a:xfrm>
          <a:prstGeom prst="rect">
            <a:avLst/>
          </a:prstGeom>
          <a:gradFill>
            <a:gsLst>
              <a:gs pos="14000">
                <a:schemeClr val="accent4">
                  <a:alpha val="28000"/>
                </a:schemeClr>
              </a:gs>
              <a:gs pos="100000">
                <a:schemeClr val="accent5">
                  <a:alpha val="8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C44F520-2598-460E-9F91-B02F60830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8600" y="6400799"/>
            <a:ext cx="8153398" cy="456772"/>
          </a:xfrm>
          <a:prstGeom prst="rect">
            <a:avLst/>
          </a:prstGeom>
          <a:gradFill>
            <a:gsLst>
              <a:gs pos="9000">
                <a:schemeClr val="accent2">
                  <a:lumMod val="60000"/>
                  <a:lumOff val="40000"/>
                  <a:alpha val="55000"/>
                </a:schemeClr>
              </a:gs>
              <a:gs pos="99000">
                <a:schemeClr val="accent2"/>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8BFCC535-F368-497D-9E47-898F8F0D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a:extLst>
              <a:ext uri="{FF2B5EF4-FFF2-40B4-BE49-F238E27FC236}">
                <a16:creationId xmlns:a16="http://schemas.microsoft.com/office/drawing/2014/main" id="{15C1ACB1-2719-CE41-8621-D27CDD6E8B42}"/>
              </a:ext>
            </a:extLst>
          </p:cNvPr>
          <p:cNvPicPr>
            <a:picLocks noGrp="1" noChangeAspect="1"/>
          </p:cNvPicPr>
          <p:nvPr>
            <p:ph idx="1"/>
          </p:nvPr>
        </p:nvPicPr>
        <p:blipFill rotWithShape="1">
          <a:blip r:embed="rId2"/>
          <a:srcRect t="18152" b="6848"/>
          <a:stretch/>
        </p:blipFill>
        <p:spPr>
          <a:xfrm>
            <a:off x="20" y="10"/>
            <a:ext cx="12191979" cy="6857990"/>
          </a:xfrm>
          <a:prstGeom prst="rect">
            <a:avLst/>
          </a:prstGeom>
        </p:spPr>
      </p:pic>
    </p:spTree>
    <p:extLst>
      <p:ext uri="{BB962C8B-B14F-4D97-AF65-F5344CB8AC3E}">
        <p14:creationId xmlns:p14="http://schemas.microsoft.com/office/powerpoint/2010/main" val="2014481493"/>
      </p:ext>
    </p:extLst>
  </p:cSld>
  <p:clrMapOvr>
    <a:masterClrMapping/>
  </p:clrMapOvr>
</p:sld>
</file>

<file path=ppt/theme/theme1.xml><?xml version="1.0" encoding="utf-8"?>
<a:theme xmlns:a="http://schemas.openxmlformats.org/drawingml/2006/main" name="GradientRiseVTI">
  <a:themeElements>
    <a:clrScheme name="Custom 5">
      <a:dk1>
        <a:sysClr val="windowText" lastClr="000000"/>
      </a:dk1>
      <a:lt1>
        <a:srgbClr val="FFFFFF"/>
      </a:lt1>
      <a:dk2>
        <a:srgbClr val="3C0F3A"/>
      </a:dk2>
      <a:lt2>
        <a:srgbClr val="F1F2F2"/>
      </a:lt2>
      <a:accent1>
        <a:srgbClr val="A6025C"/>
      </a:accent1>
      <a:accent2>
        <a:srgbClr val="92248E"/>
      </a:accent2>
      <a:accent3>
        <a:srgbClr val="DE95C4"/>
      </a:accent3>
      <a:accent4>
        <a:srgbClr val="FE4A00"/>
      </a:accent4>
      <a:accent5>
        <a:srgbClr val="DA002F"/>
      </a:accent5>
      <a:accent6>
        <a:srgbClr val="FF907A"/>
      </a:accent6>
      <a:hlink>
        <a:srgbClr val="CA71E4"/>
      </a:hlink>
      <a:folHlink>
        <a:srgbClr val="E45E49"/>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RiseVTI" id="{C2FC082F-B444-4222-AF20-78444CCB5722}" vid="{39F213E4-0CBC-40CB-B3F6-8C5562B6B9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528</Words>
  <Application>Microsoft Macintosh PowerPoint</Application>
  <PresentationFormat>Widescreen</PresentationFormat>
  <Paragraphs>36</Paragraphs>
  <Slides>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Avenir Next LT Pro</vt:lpstr>
      <vt:lpstr>Avenir Next LT Pro Light</vt:lpstr>
      <vt:lpstr>Calibri</vt:lpstr>
      <vt:lpstr>GradientRiseVTI</vt:lpstr>
      <vt:lpstr>Real success in the real world</vt:lpstr>
      <vt:lpstr>Create a story</vt:lpstr>
      <vt:lpstr>Hatching An Idea </vt:lpstr>
      <vt:lpstr>The build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Real success in the real world</dc:title>
  <dc:creator>Mohan Pentakota</dc:creator>
  <cp:lastModifiedBy>Mohan Pentakota</cp:lastModifiedBy>
  <cp:revision>1</cp:revision>
  <dcterms:created xsi:type="dcterms:W3CDTF">2020-07-24T04:55:57Z</dcterms:created>
  <dcterms:modified xsi:type="dcterms:W3CDTF">2020-07-24T05:25:03Z</dcterms:modified>
</cp:coreProperties>
</file>

<file path=docProps/thumbnail.jpeg>
</file>